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9931400" cy="14363700"/>
  <p:defaultTextStyle>
    <a:defPPr>
      <a:defRPr lang="fr-FR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3096" y="42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0090" y="3976795"/>
            <a:ext cx="8161020" cy="2744047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3BCB-1DE7-4A11-8B87-5465DA11F610}" type="datetimeFigureOut">
              <a:rPr lang="fr-FR" smtClean="0"/>
              <a:pPr/>
              <a:t>14/09/2023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06B8-9075-4683-96A3-F17771441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3BCB-1DE7-4A11-8B87-5465DA11F610}" type="datetimeFigureOut">
              <a:rPr lang="fr-FR" smtClean="0"/>
              <a:pPr/>
              <a:t>14/09/2023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06B8-9075-4683-96A3-F17771441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746220" y="717127"/>
            <a:ext cx="3023711" cy="15293764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71751" y="717127"/>
            <a:ext cx="8914448" cy="1529376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3BCB-1DE7-4A11-8B87-5465DA11F610}" type="datetimeFigureOut">
              <a:rPr lang="fr-FR" smtClean="0"/>
              <a:pPr/>
              <a:t>14/09/2023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06B8-9075-4683-96A3-F17771441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3BCB-1DE7-4A11-8B87-5465DA11F610}" type="datetimeFigureOut">
              <a:rPr lang="fr-FR" smtClean="0"/>
              <a:pPr/>
              <a:t>14/09/2023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06B8-9075-4683-96A3-F17771441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8429" y="8226215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3BCB-1DE7-4A11-8B87-5465DA11F610}" type="datetimeFigureOut">
              <a:rPr lang="fr-FR" smtClean="0"/>
              <a:pPr/>
              <a:t>14/09/2023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06B8-9075-4683-96A3-F17771441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71752" y="4181264"/>
            <a:ext cx="5969079" cy="11829627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800850" y="4181264"/>
            <a:ext cx="5969080" cy="11829627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3BCB-1DE7-4A11-8B87-5465DA11F610}" type="datetimeFigureOut">
              <a:rPr lang="fr-FR" smtClean="0"/>
              <a:pPr/>
              <a:t>14/09/2023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06B8-9075-4683-96A3-F17771441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0061" y="2865545"/>
            <a:ext cx="4242197" cy="1194223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0061" y="4059768"/>
            <a:ext cx="4242197" cy="737573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877277" y="2865545"/>
            <a:ext cx="4243864" cy="1194223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877277" y="4059768"/>
            <a:ext cx="4243864" cy="737573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3BCB-1DE7-4A11-8B87-5465DA11F610}" type="datetimeFigureOut">
              <a:rPr lang="fr-FR" smtClean="0"/>
              <a:pPr/>
              <a:t>14/09/2023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06B8-9075-4683-96A3-F17771441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3BCB-1DE7-4A11-8B87-5465DA11F610}" type="datetimeFigureOut">
              <a:rPr lang="fr-FR" smtClean="0"/>
              <a:pPr/>
              <a:t>14/09/2023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06B8-9075-4683-96A3-F17771441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3BCB-1DE7-4A11-8B87-5465DA11F610}" type="datetimeFigureOut">
              <a:rPr lang="fr-FR" smtClean="0"/>
              <a:pPr/>
              <a:t>14/09/2023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06B8-9075-4683-96A3-F17771441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0061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53802" y="509695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3BCB-1DE7-4A11-8B87-5465DA11F610}" type="datetimeFigureOut">
              <a:rPr lang="fr-FR" smtClean="0"/>
              <a:pPr/>
              <a:t>14/09/2023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06B8-9075-4683-96A3-F17771441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3BCB-1DE7-4A11-8B87-5465DA11F610}" type="datetimeFigureOut">
              <a:rPr lang="fr-FR" smtClean="0"/>
              <a:pPr/>
              <a:t>14/09/2023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06B8-9075-4683-96A3-F17771441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80060" y="11865189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B3BCB-1DE7-4A11-8B87-5465DA11F610}" type="datetimeFigureOut">
              <a:rPr lang="fr-FR" smtClean="0"/>
              <a:pPr/>
              <a:t>14/09/2023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280410" y="11865189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880860" y="11865189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06B8-9075-4683-96A3-F177714412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http://www.big-deguisement.com/media/catalog/product/cache/1/image/9df78eab33525d08d6e5fb8d27136e95/d/r/dr3545_fran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8912" y="748344"/>
            <a:ext cx="1512168" cy="12059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4" descr="http://www.big-deguisement.com/media/catalog/product/cache/1/image/9df78eab33525d08d6e5fb8d27136e95/d/r/dr3545_fran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08112" y="748343"/>
            <a:ext cx="1656184" cy="13208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Image 7" descr="blas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72408" y="1640199"/>
            <a:ext cx="3456384" cy="114218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028292" y="2957122"/>
            <a:ext cx="5544616" cy="212365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4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Conseil Municipal</a:t>
            </a:r>
          </a:p>
          <a:p>
            <a:pPr algn="ctr"/>
            <a:r>
              <a:rPr lang="fr-FR" sz="4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Le 25 août 2022</a:t>
            </a:r>
          </a:p>
          <a:p>
            <a:pPr algn="ctr"/>
            <a:r>
              <a:rPr lang="fr-FR" sz="4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à 18h00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0" y="5299338"/>
            <a:ext cx="96012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i="1" u="sng" dirty="0"/>
              <a:t>dans la salle du Conseil municipal</a:t>
            </a:r>
          </a:p>
          <a:p>
            <a:pPr algn="ctr"/>
            <a:r>
              <a:rPr lang="fr-FR" sz="2800" b="1" i="1" u="sng" dirty="0"/>
              <a:t>St Jean la Rivière</a:t>
            </a:r>
            <a:endParaRPr lang="fr-FR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endParaRPr lang="fr-FR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264096" y="6766401"/>
            <a:ext cx="9073008" cy="62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1" i="1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i="1" u="sng" dirty="0">
                <a:latin typeface="Arial" pitchFamily="34" charset="0"/>
                <a:ea typeface="Times New Roman" pitchFamily="18" charset="0"/>
                <a:cs typeface="Arial" pitchFamily="34" charset="0"/>
              </a:rPr>
              <a:t>Ordre du jour :</a:t>
            </a:r>
          </a:p>
          <a:p>
            <a:pPr lvl="0"/>
            <a:endParaRPr lang="fr-FR" sz="1800" b="1" i="1" u="sng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fr-FR" sz="2800" dirty="0"/>
              <a:t>1 - </a:t>
            </a:r>
            <a:r>
              <a:rPr lang="fr-F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Tarifs cantine</a:t>
            </a:r>
            <a:endParaRPr lang="fr-F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fr-F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2 - Vente Commune : Rectification cadastre</a:t>
            </a:r>
            <a:endParaRPr lang="fr-F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fr-F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3 - Pouvoir au Maire pour modifier et clôturer une régie</a:t>
            </a:r>
            <a:endParaRPr lang="fr-F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fr-F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4 - Décision modificative du budget</a:t>
            </a:r>
          </a:p>
          <a:p>
            <a:pPr lvl="0"/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– Règlement intérieur périscolaire</a:t>
            </a:r>
          </a:p>
          <a:p>
            <a:pPr lvl="0"/>
            <a:r>
              <a:rPr lang="fr-F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– Travaux forestier – exploitatio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parcelle 18j</a:t>
            </a:r>
            <a:endParaRPr lang="fr-F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7 - Questions diverses</a:t>
            </a:r>
            <a:endParaRPr lang="fr-FR" sz="2800" dirty="0"/>
          </a:p>
          <a:p>
            <a:endParaRPr lang="fr-FR" sz="1400" dirty="0"/>
          </a:p>
          <a:p>
            <a:pPr lvl="0"/>
            <a:endParaRPr lang="fr-FR" sz="3600" dirty="0"/>
          </a:p>
          <a:p>
            <a:endParaRPr lang="fr-FR" sz="2300" dirty="0"/>
          </a:p>
          <a:p>
            <a:pPr marL="457200" indent="-457200">
              <a:buAutoNum type="arabicParenR"/>
            </a:pPr>
            <a:endParaRPr lang="fr-FR" sz="2400" dirty="0"/>
          </a:p>
          <a:p>
            <a:pPr marL="457200" indent="-457200">
              <a:buAutoNum type="arabicParenR"/>
            </a:pPr>
            <a:endParaRPr kumimoji="0" lang="fr-FR" sz="4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70" name="Picture 6" descr="https://encrypted-tbn0.gstatic.com/images?q=tbn:ANd9GcRBFhgI6wzlBDUpR1T7FccyxsHE5psNAopWtwbo77DEL7HOUqz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32448" y="454558"/>
            <a:ext cx="2520280" cy="7661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7770</TotalTime>
  <Words>67</Words>
  <Application>Microsoft Office PowerPoint</Application>
  <PresentationFormat>A3 (297 x 420 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fred</dc:creator>
  <cp:lastModifiedBy>Mairie Utelle</cp:lastModifiedBy>
  <cp:revision>56</cp:revision>
  <cp:lastPrinted>2022-08-23T06:24:29Z</cp:lastPrinted>
  <dcterms:created xsi:type="dcterms:W3CDTF">2014-03-25T07:59:53Z</dcterms:created>
  <dcterms:modified xsi:type="dcterms:W3CDTF">2023-09-14T14:18:17Z</dcterms:modified>
</cp:coreProperties>
</file>